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75" r:id="rId3"/>
    <p:sldId id="281" r:id="rId4"/>
    <p:sldId id="277" r:id="rId5"/>
    <p:sldId id="279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9822520">
            <a:off x="8665853" y="469659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8585722">
            <a:off x="8467654" y="227778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 rot="4450317">
            <a:off x="8072322" y="375168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rot="892948">
            <a:off x="7236268" y="342466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 rot="4240722">
            <a:off x="8522053" y="399564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 rot="3863176">
            <a:off x="7740008" y="301035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 rot="187853">
            <a:off x="6728072" y="234580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 rot="905749">
            <a:off x="7811317" y="190855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 rot="19322284">
            <a:off x="7610858" y="228789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 rot="42066">
            <a:off x="6583982" y="437608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 rot="20117985">
            <a:off x="9461527" y="240255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 rot="905749">
            <a:off x="8013789" y="522320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 userDrawn="1"/>
        </p:nvSpPr>
        <p:spPr>
          <a:xfrm rot="19322284">
            <a:off x="10562115" y="584593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 rot="19736611">
            <a:off x="9301895" y="498218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B0C8-CB13-43D4-B1A9-4E1A10FEF3A4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EC9E-D46C-4CF9-A3CE-33C12F2D10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191400" y="348343"/>
            <a:ext cx="4639365" cy="46393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941346" y="971737"/>
            <a:ext cx="2078154" cy="1955735"/>
          </a:xfrm>
        </p:spPr>
        <p:txBody>
          <a:bodyPr>
            <a:normAutofit fontScale="90000"/>
          </a:bodyPr>
          <a:lstStyle/>
          <a:p>
            <a:r>
              <a:rPr lang="zh-CN" altLang="en-US" sz="14400" dirty="0">
                <a:latin typeface="华文琥珀" panose="02010800040101010101" pitchFamily="2" charset="-122"/>
                <a:ea typeface="华文琥珀" panose="02010800040101010101" pitchFamily="2" charset="-122"/>
              </a:rPr>
              <a:t>吃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5857571" y="2042731"/>
            <a:ext cx="1823750" cy="1823751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zh-CN" altLang="en-US" sz="11500" dirty="0">
                <a:latin typeface="华文琥珀" panose="02010800040101010101" pitchFamily="2" charset="-122"/>
                <a:ea typeface="华文琥珀" panose="02010800040101010101" pitchFamily="2" charset="-122"/>
              </a:rPr>
              <a:t>什</a:t>
            </a:r>
            <a:endParaRPr lang="zh-CN" altLang="en-US" sz="9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470733" y="2822796"/>
            <a:ext cx="1823750" cy="1823751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zh-CN" altLang="en-US" sz="11500" dirty="0">
                <a:latin typeface="华文琥珀" panose="02010800040101010101" pitchFamily="2" charset="-122"/>
                <a:ea typeface="华文琥珀" panose="02010800040101010101" pitchFamily="2" charset="-122"/>
              </a:rPr>
              <a:t>么</a:t>
            </a:r>
            <a:endParaRPr lang="zh-CN" altLang="en-US" sz="9600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07851" y="5195603"/>
            <a:ext cx="2406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美食分享平台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11082" y="5742052"/>
            <a:ext cx="240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——</a:t>
            </a:r>
            <a:r>
              <a:rPr lang="zh-CN" altLang="en-US" dirty="0"/>
              <a:t>罗玉珠、曾佳馨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8" y="3306740"/>
            <a:ext cx="733425" cy="733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65" y="3081307"/>
            <a:ext cx="649017" cy="1153809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97585" y="3658235"/>
            <a:ext cx="948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2569392" y="3658212"/>
            <a:ext cx="1182016" cy="3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连接符: 肘形 30"/>
          <p:cNvCxnSpPr/>
          <p:nvPr/>
        </p:nvCxnSpPr>
        <p:spPr>
          <a:xfrm flipV="1">
            <a:off x="4407849" y="1690323"/>
            <a:ext cx="1197111" cy="203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4391339" y="3724886"/>
            <a:ext cx="1197112" cy="3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连接符: 肘形 34"/>
          <p:cNvCxnSpPr/>
          <p:nvPr/>
        </p:nvCxnSpPr>
        <p:spPr>
          <a:xfrm>
            <a:off x="4407849" y="3728477"/>
            <a:ext cx="1213162" cy="20165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338238" y="3724885"/>
            <a:ext cx="8887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945775" y="2339885"/>
            <a:ext cx="64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开机动画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734483" y="2593006"/>
            <a:ext cx="6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621011" y="454047"/>
            <a:ext cx="6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想吃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690596" y="4639307"/>
            <a:ext cx="6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403215" y="2595899"/>
            <a:ext cx="119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美食广场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7084695" y="2593975"/>
            <a:ext cx="126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打开相册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435" y="2986405"/>
            <a:ext cx="656590" cy="1365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020" y="2913380"/>
            <a:ext cx="782320" cy="1627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175" y="2913380"/>
            <a:ext cx="791210" cy="1645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2345" y="2913380"/>
            <a:ext cx="868680" cy="18078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701405" y="2593975"/>
            <a:ext cx="985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剪裁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9332898" y="3728695"/>
            <a:ext cx="8887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0221595" y="2545080"/>
            <a:ext cx="985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发布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8105" y="2870835"/>
            <a:ext cx="823595" cy="17125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8005" y="842010"/>
            <a:ext cx="709930" cy="14763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8005" y="5008880"/>
            <a:ext cx="775335" cy="1613535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8033385" y="3667125"/>
            <a:ext cx="562610" cy="4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6403643" y="5745455"/>
            <a:ext cx="8887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9170" y="5089525"/>
            <a:ext cx="719455" cy="149796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326630" y="4721225"/>
            <a:ext cx="1269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</a:t>
            </a:r>
          </a:p>
        </p:txBody>
      </p:sp>
      <p:sp>
        <p:nvSpPr>
          <p:cNvPr id="24" name="标题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z="2800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>
          <a:xfrm>
            <a:off x="838200" y="1825625"/>
            <a:ext cx="2410460" cy="615950"/>
          </a:xfrm>
        </p:spPr>
        <p:txBody>
          <a:bodyPr/>
          <a:lstStyle/>
          <a:p>
            <a:r>
              <a:rPr lang="zh-CN" altLang="en-US"/>
              <a:t>（播放视频）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46EF00-A6F0-4B88-BCFD-B981EE6D6472}"/>
              </a:ext>
            </a:extLst>
          </p:cNvPr>
          <p:cNvSpPr txBox="1"/>
          <p:nvPr/>
        </p:nvSpPr>
        <p:spPr>
          <a:xfrm>
            <a:off x="831654" y="756717"/>
            <a:ext cx="4366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app的吸引力和可用性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10" grpId="0"/>
      <p:bldP spid="12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z="28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37958F9-63B3-41D7-B93A-CA4354FB7F1D}"/>
              </a:ext>
            </a:extLst>
          </p:cNvPr>
          <p:cNvSpPr txBox="1"/>
          <p:nvPr/>
        </p:nvSpPr>
        <p:spPr>
          <a:xfrm>
            <a:off x="618977" y="534572"/>
            <a:ext cx="562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app</a:t>
            </a:r>
            <a:r>
              <a:rPr lang="zh-CN" altLang="en-US" sz="2800" dirty="0"/>
              <a:t>开发的工作量和技术难度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78366C-A282-4746-828F-ED18438D0EE1}"/>
              </a:ext>
            </a:extLst>
          </p:cNvPr>
          <p:cNvSpPr/>
          <p:nvPr/>
        </p:nvSpPr>
        <p:spPr>
          <a:xfrm>
            <a:off x="794823" y="1795925"/>
            <a:ext cx="1090246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1、后台采用后端云</a:t>
            </a:r>
            <a:r>
              <a:rPr lang="en-US" altLang="zh-CN" sz="2800" dirty="0" err="1"/>
              <a:t>Bmob</a:t>
            </a:r>
            <a:r>
              <a:rPr lang="zh-CN" altLang="en-US" sz="2800" dirty="0"/>
              <a:t>技术存储，技术难度在于图片的上传和调用系统相册、后端云上传照片要设置自定域名</a:t>
            </a:r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、图片加载到列表采用开源库</a:t>
            </a:r>
            <a:r>
              <a:rPr lang="en-US" altLang="zh-CN" sz="2800" dirty="0" err="1"/>
              <a:t>smartImageview</a:t>
            </a:r>
            <a:r>
              <a:rPr lang="zh-CN" altLang="en-US" sz="2800" dirty="0"/>
              <a:t>渲染</a:t>
            </a:r>
          </a:p>
          <a:p>
            <a:r>
              <a:rPr lang="zh-CN" altLang="en-US" sz="2800" dirty="0"/>
              <a:t>修改调用照片界面、考虑打开相机和打开相册的优先级</a:t>
            </a:r>
          </a:p>
          <a:p>
            <a:r>
              <a:rPr lang="zh-CN" altLang="en-US" sz="2800" dirty="0"/>
              <a:t>3、点击头像进行头像的切换</a:t>
            </a:r>
          </a:p>
          <a:p>
            <a:r>
              <a:rPr lang="zh-CN" altLang="en-US" sz="2800" dirty="0"/>
              <a:t>4、将列表项与用户关联</a:t>
            </a:r>
          </a:p>
          <a:p>
            <a:r>
              <a:rPr lang="zh-CN" altLang="en-US" sz="2800" dirty="0"/>
              <a:t>5、用户点击到我的显示仅有我发布的数据</a:t>
            </a:r>
          </a:p>
          <a:p>
            <a:r>
              <a:rPr lang="zh-CN" altLang="en-US" sz="2800" dirty="0"/>
              <a:t>6、用户点击喜欢将数据添加到喜欢表，显示喜欢表中的数据</a:t>
            </a:r>
          </a:p>
        </p:txBody>
      </p:sp>
    </p:spTree>
    <p:extLst>
      <p:ext uri="{BB962C8B-B14F-4D97-AF65-F5344CB8AC3E}">
        <p14:creationId xmlns:p14="http://schemas.microsoft.com/office/powerpoint/2010/main" val="236844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z="28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8375" y="1691005"/>
            <a:ext cx="3402965" cy="26276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F34C3C-8C13-4241-A4D5-0B3E4A705B80}"/>
              </a:ext>
            </a:extLst>
          </p:cNvPr>
          <p:cNvSpPr txBox="1"/>
          <p:nvPr/>
        </p:nvSpPr>
        <p:spPr>
          <a:xfrm>
            <a:off x="618977" y="534572"/>
            <a:ext cx="5627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测试设计的全面性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15595"/>
            <a:ext cx="10515600" cy="1325563"/>
          </a:xfrm>
        </p:spPr>
        <p:txBody>
          <a:bodyPr/>
          <a:lstStyle/>
          <a:p>
            <a:r>
              <a:rPr lang="zh-CN" altLang="en-US" sz="2800" dirty="0"/>
              <a:t>用户体验和改进效果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2703195"/>
          </a:xfrm>
        </p:spPr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、图片加载过慢</a:t>
            </a:r>
          </a:p>
          <a:p>
            <a:pPr marL="0" indent="0">
              <a:buNone/>
            </a:pPr>
            <a:r>
              <a:rPr lang="zh-CN" altLang="en-US"/>
              <a:t>    加入开源库imageloader（优化显示image到listview的性能）</a:t>
            </a:r>
          </a:p>
          <a:p>
            <a:r>
              <a:rPr lang="en-US" altLang="zh-CN"/>
              <a:t>2</a:t>
            </a:r>
            <a:r>
              <a:rPr lang="zh-CN" altLang="en-US"/>
              <a:t>、无法保存图片</a:t>
            </a:r>
          </a:p>
          <a:p>
            <a:r>
              <a:rPr lang="en-US" altLang="zh-CN"/>
              <a:t>3</a:t>
            </a:r>
            <a:r>
              <a:rPr lang="zh-CN" altLang="en-US"/>
              <a:t>、原来登录界面背景单一</a:t>
            </a:r>
          </a:p>
          <a:p>
            <a:r>
              <a:rPr lang="en-US" altLang="zh-CN"/>
              <a:t>4</a:t>
            </a:r>
            <a:r>
              <a:rPr lang="zh-CN" altLang="en-US"/>
              <a:t>、无法修改用户名称</a:t>
            </a: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727710" y="4233545"/>
            <a:ext cx="10515600" cy="88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/>
              <a:t>团队分工的合理性和合作效果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727710" y="5116195"/>
            <a:ext cx="10515600" cy="110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ui设计+数据渲染</a:t>
            </a:r>
            <a:r>
              <a:rPr lang="en-US" altLang="zh-CN"/>
              <a:t>+</a:t>
            </a:r>
            <a:r>
              <a:rPr lang="zh-CN" altLang="en-US"/>
              <a:t>后台设计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01249556"/>
  <p:tag name="KSO_WM_UNIT_PLACING_PICTURE_USER_VIEWPORT" val="{&quot;height&quot;:4670,&quot;width&quot;:604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208</Words>
  <Application>Microsoft Office PowerPoint</Application>
  <PresentationFormat>宽屏</PresentationFormat>
  <Paragraphs>33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华文琥珀</vt:lpstr>
      <vt:lpstr>微软雅黑</vt:lpstr>
      <vt:lpstr>Arial</vt:lpstr>
      <vt:lpstr>Segoe UI Light</vt:lpstr>
      <vt:lpstr>Office 主题​​</vt:lpstr>
      <vt:lpstr>吃</vt:lpstr>
      <vt:lpstr>PowerPoint 演示文稿</vt:lpstr>
      <vt:lpstr>PowerPoint 演示文稿</vt:lpstr>
      <vt:lpstr>PowerPoint 演示文稿</vt:lpstr>
      <vt:lpstr>用户体验和改进效果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吃</dc:title>
  <dc:creator>lyz</dc:creator>
  <cp:lastModifiedBy>lyz</cp:lastModifiedBy>
  <cp:revision>16</cp:revision>
  <dcterms:created xsi:type="dcterms:W3CDTF">2019-11-26T18:12:00Z</dcterms:created>
  <dcterms:modified xsi:type="dcterms:W3CDTF">2019-12-18T07:22:48Z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